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2"/>
    <p:sldMasterId id="2147484267" r:id="rId3"/>
  </p:sldMasterIdLst>
  <p:notesMasterIdLst>
    <p:notesMasterId r:id="rId17"/>
  </p:notesMasterIdLst>
  <p:sldIdLst>
    <p:sldId id="256" r:id="rId4"/>
    <p:sldId id="267" r:id="rId5"/>
    <p:sldId id="259" r:id="rId6"/>
    <p:sldId id="257" r:id="rId7"/>
    <p:sldId id="258" r:id="rId8"/>
    <p:sldId id="260" r:id="rId9"/>
    <p:sldId id="262" r:id="rId10"/>
    <p:sldId id="261" r:id="rId11"/>
    <p:sldId id="263" r:id="rId12"/>
    <p:sldId id="264" r:id="rId13"/>
    <p:sldId id="265" r:id="rId14"/>
    <p:sldId id="268" r:id="rId15"/>
    <p:sldId id="269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50777" autoAdjust="0"/>
  </p:normalViewPr>
  <p:slideViewPr>
    <p:cSldViewPr>
      <p:cViewPr varScale="1">
        <p:scale>
          <a:sx n="74" d="100"/>
          <a:sy n="74" d="100"/>
        </p:scale>
        <p:origin x="12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6A8E4D-EDD5-4834-A85D-9F235F504E9B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DAC683-43A8-4F97-BA7F-C225F2FA4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4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AC683-43A8-4F97-BA7F-C225F2FA4E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1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AC683-43A8-4F97-BA7F-C225F2FA4E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4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3E042-DBAA-4110-8CD7-C8E0EBF9B1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352C-5E63-442D-BE51-864CE1E39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18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83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7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4613E042-DBAA-4110-8CD7-C8E0EBF9B1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EB2D352C-5E63-442D-BE51-864CE1E39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99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8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34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1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4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1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7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27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29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24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71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4590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21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31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64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3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9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72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7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37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9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28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89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74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  <p:sldLayoutId id="2147484279" r:id="rId12"/>
    <p:sldLayoutId id="2147484280" r:id="rId13"/>
    <p:sldLayoutId id="2147484281" r:id="rId14"/>
    <p:sldLayoutId id="2147484282" r:id="rId15"/>
    <p:sldLayoutId id="2147484283" r:id="rId16"/>
    <p:sldLayoutId id="2147484284" r:id="rId1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Becoming a successful real estate agent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Memo Vargas</a:t>
            </a:r>
          </a:p>
          <a:p>
            <a:r>
              <a:rPr lang="en-US" dirty="0" smtClean="0"/>
              <a:t>Chief Empowerment Officer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02" y="5622414"/>
            <a:ext cx="2579196" cy="859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410200"/>
            <a:ext cx="5095875" cy="1284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693221"/>
            <a:ext cx="1497690" cy="141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27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am I going to do it?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Why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algn="ctr"/>
            <a:r>
              <a:rPr lang="en-US" dirty="0" smtClean="0"/>
              <a:t>What do I want?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algn="ctr"/>
            <a:r>
              <a:rPr lang="en-US" dirty="0" smtClean="0"/>
              <a:t>What would I drive?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Take Action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pPr algn="ctr"/>
            <a:r>
              <a:rPr lang="en-US" dirty="0" smtClean="0"/>
              <a:t>When will I make it happen?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90600"/>
            <a:ext cx="1762125" cy="587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7338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72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Muchas</a:t>
            </a:r>
            <a:r>
              <a:rPr lang="en-US" dirty="0" smtClean="0"/>
              <a:t> Gracias!!!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Ignite the greatness within you!</a:t>
            </a:r>
          </a:p>
          <a:p>
            <a:r>
              <a:rPr lang="en-US" dirty="0" smtClean="0"/>
              <a:t>Believe &amp; be a proud REALTOR</a:t>
            </a:r>
          </a:p>
          <a:p>
            <a:r>
              <a:rPr lang="en-US" dirty="0" smtClean="0"/>
              <a:t>Share your passion with others</a:t>
            </a:r>
          </a:p>
          <a:p>
            <a:r>
              <a:rPr lang="en-US" dirty="0" smtClean="0"/>
              <a:t>Don’t keep sight out of the score</a:t>
            </a:r>
          </a:p>
          <a:p>
            <a:r>
              <a:rPr lang="en-US" dirty="0" smtClean="0"/>
              <a:t>Leave and live this world better than you found it!</a:t>
            </a:r>
          </a:p>
          <a:p>
            <a:endParaRPr lang="en-US" dirty="0"/>
          </a:p>
          <a:p>
            <a:r>
              <a:rPr lang="en-US" dirty="0" smtClean="0"/>
              <a:t>Memo Vargas, Chief Empowerment Officer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791200"/>
            <a:ext cx="3733800" cy="940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969136"/>
            <a:ext cx="1696107" cy="5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6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Becoming Mastermind Program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53" y="398347"/>
            <a:ext cx="1781175" cy="1790700"/>
          </a:xfrm>
        </p:spPr>
      </p:pic>
    </p:spTree>
    <p:extLst>
      <p:ext uri="{BB962C8B-B14F-4D97-AF65-F5344CB8AC3E}">
        <p14:creationId xmlns:p14="http://schemas.microsoft.com/office/powerpoint/2010/main" val="2367465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Becoming a Successful Me Mastermind Program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8 Weeks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Clarify Success</a:t>
            </a:r>
          </a:p>
          <a:p>
            <a:r>
              <a:rPr lang="en-US" dirty="0" smtClean="0"/>
              <a:t>Discover Why</a:t>
            </a:r>
          </a:p>
          <a:p>
            <a:r>
              <a:rPr lang="en-US" dirty="0" smtClean="0"/>
              <a:t>Identify Business</a:t>
            </a:r>
          </a:p>
          <a:p>
            <a:r>
              <a:rPr lang="en-US" dirty="0" smtClean="0"/>
              <a:t>Service</a:t>
            </a:r>
          </a:p>
          <a:p>
            <a:r>
              <a:rPr lang="en-US" dirty="0" smtClean="0"/>
              <a:t>Marketing/Sales</a:t>
            </a:r>
          </a:p>
          <a:p>
            <a:r>
              <a:rPr lang="en-US" dirty="0" smtClean="0"/>
              <a:t>Accountability</a:t>
            </a:r>
          </a:p>
          <a:p>
            <a:r>
              <a:rPr lang="en-US" dirty="0" smtClean="0"/>
              <a:t>Leadership</a:t>
            </a:r>
          </a:p>
          <a:p>
            <a:r>
              <a:rPr lang="en-US" dirty="0" smtClean="0"/>
              <a:t>Success Plan Presentation</a:t>
            </a:r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$299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DISC Profile</a:t>
            </a:r>
          </a:p>
          <a:p>
            <a:r>
              <a:rPr lang="en-US" dirty="0" smtClean="0"/>
              <a:t>Wheel of life </a:t>
            </a:r>
          </a:p>
          <a:p>
            <a:r>
              <a:rPr lang="en-US" dirty="0" smtClean="0"/>
              <a:t>Build your business model</a:t>
            </a:r>
          </a:p>
          <a:p>
            <a:r>
              <a:rPr lang="en-US" dirty="0" smtClean="0"/>
              <a:t>Your message</a:t>
            </a:r>
          </a:p>
          <a:p>
            <a:r>
              <a:rPr lang="en-US" dirty="0" smtClean="0"/>
              <a:t>Building your Team</a:t>
            </a:r>
          </a:p>
          <a:p>
            <a:r>
              <a:rPr lang="en-US" dirty="0" smtClean="0"/>
              <a:t>Success Trackers</a:t>
            </a:r>
          </a:p>
          <a:p>
            <a:r>
              <a:rPr lang="en-US" dirty="0" smtClean="0"/>
              <a:t>Accountability Partner</a:t>
            </a:r>
          </a:p>
          <a:p>
            <a:r>
              <a:rPr lang="en-US" dirty="0" smtClean="0"/>
              <a:t>Leadership-influence</a:t>
            </a:r>
          </a:p>
          <a:p>
            <a:r>
              <a:rPr lang="en-US" dirty="0" smtClean="0"/>
              <a:t>Coaching/mentoring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959446"/>
            <a:ext cx="1762125" cy="5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24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Becoming a successful ME!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Memo Vargas</a:t>
            </a:r>
          </a:p>
          <a:p>
            <a:r>
              <a:rPr lang="en-US" dirty="0" smtClean="0"/>
              <a:t>Chief Empowerment Officer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02" y="5622414"/>
            <a:ext cx="2579196" cy="859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410200"/>
            <a:ext cx="5095875" cy="1284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693221"/>
            <a:ext cx="1497690" cy="14135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9619160">
            <a:off x="2805485" y="609893"/>
            <a:ext cx="3288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Is a lie!!!!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4792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r="http://schemas.openxmlformats.org/officeDocument/2006/relationships" xmlns:p="http://schemas.openxmlformats.org/presentationml/2006/main" xmlns:a="http://schemas.openxmlformats.org/drawingml/2006/main">
  <p:cSld>
    <p:spTree>
      <p:nvGrpSpPr>
        <p:cNvPr name="" id="1"/>
        <p:cNvGrpSpPr/>
        <p:nvPr/>
      </p:nvGrpSpPr>
      <p:grpSpPr>
        <a:xfrm>
          <a:off x="0" y="0"/>
          <a:ext cy="0" cx="0"/>
          <a:chOff x="0" y="0"/>
          <a:chExt cy="0" cx="0"/>
        </a:xfrm>
      </p:grpSpPr>
      <p:sp>
        <p:nvSpPr>
          <p:cNvPr name="Title 1" id="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 lang="en-US" dirty="0"/>
              <a:t>Content</a:t>
            </a:r>
            <a:endParaRPr lang="en-US" dirty="0"/>
          </a:p>
        </p:txBody>
      </p:sp>
      <p:grpSp>
        <p:nvGrpSpPr>
          <p:cNvPr name="Group 5" id="6"/>
          <p:cNvGrpSpPr/>
          <p:nvPr/>
        </p:nvGrpSpPr>
        <p:grpSpPr>
          <a:xfrm rot="3170219">
            <a:off x="1740600" y="2485411"/>
            <a:ext cy="3352799" cx="4114800"/>
            <a:chOff x="2463800" y="2362201"/>
            <a:chExt cy="4063999" cx="4064000"/>
          </a:xfrm>
        </p:grpSpPr>
        <p:sp>
          <p:nvSpPr>
            <p:cNvPr name="Freeform 6" id="7"/>
            <p:cNvSpPr/>
            <p:nvPr/>
          </p:nvSpPr>
          <p:spPr>
            <a:xfrm>
              <a:off x="3479800" y="2362201"/>
              <a:ext cy="2032000" cx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r="r" l="l" b="b" t="t"/>
              <a:pathLst>
                <a:path h="2032000" w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</a:schemeClr>
            </a:lnRef>
            <a:fillRef idx="1">
              <a:schemeClr val="accent5">
                <a:hueOff val="0"/>
                <a:satOff val="0"/>
                <a:lumOff val="0"/>
              </a:schemeClr>
            </a:fillRef>
            <a:effectRef idx="0">
              <a:schemeClr val="accent5">
                <a:hueOff val="0"/>
                <a:satOff val="0"/>
                <a:lumOff val="0"/>
              </a:schemeClr>
            </a:effectRef>
            <a:fontRef idx="minor">
              <a:schemeClr val="lt1"/>
            </a:fontRef>
          </p:style>
          <p:txBody>
            <a:bodyPr wrap="square" spcCol="1270" spcFirstLastPara="false" anchorCtr="false" anchor="ctr" rIns="549910" lIns="549910" numCol="1" tIns="1057910" vert="horz" bIns="41910">
              <a:noAutofit/>
            </a:bodyPr>
            <a:lstStyle/>
            <a:p>
              <a:pPr lvl="0" defTabSz="48895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sz="2400" smtClean="0" lang="en-US" dirty="0"/>
                <a:t>How</a:t>
              </a:r>
              <a:endParaRPr sz="2400" kern="1200" lang="en-US" dirty="0"/>
            </a:p>
          </p:txBody>
        </p:sp>
        <p:sp>
          <p:nvSpPr>
            <p:cNvPr name="Freeform 7" id="8"/>
            <p:cNvSpPr/>
            <p:nvPr/>
          </p:nvSpPr>
          <p:spPr>
            <a:xfrm>
              <a:off x="2463800" y="4394200"/>
              <a:ext cy="2032000" cx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r="r" l="l" b="b" t="t"/>
              <a:pathLst>
                <a:path h="2032000" w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</a:schemeClr>
            </a:lnRef>
            <a:fillRef idx="1">
              <a:schemeClr val="accent5">
                <a:hueOff val="-5354661"/>
                <a:satOff val="957"/>
                <a:lumOff val="-2092"/>
              </a:schemeClr>
            </a:fillRef>
            <a:effectRef idx="0">
              <a:schemeClr val="accent5">
                <a:hueOff val="-5354661"/>
                <a:satOff val="957"/>
                <a:lumOff val="-2092"/>
              </a:schemeClr>
            </a:effectRef>
            <a:fontRef idx="minor">
              <a:schemeClr val="lt1"/>
            </a:fontRef>
          </p:style>
          <p:txBody>
            <a:bodyPr wrap="square" spcCol="1270" spcFirstLastPara="false" anchorCtr="false" anchor="ctr" rIns="549910" lIns="549910" numCol="1" tIns="1057910" vert="horz" bIns="41910">
              <a:noAutofit/>
            </a:bodyPr>
            <a:lstStyle/>
            <a:p>
              <a:pPr lvl="0" defTabSz="48895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sz="2400" smtClean="0" lang="en-US" dirty="0"/>
                <a:t>Who</a:t>
              </a:r>
              <a:endParaRPr sz="2400" kern="1200" lang="en-US" dirty="0"/>
            </a:p>
          </p:txBody>
        </p:sp>
        <p:sp>
          <p:nvSpPr>
            <p:cNvPr name="Freeform 8" id="9"/>
            <p:cNvSpPr/>
            <p:nvPr/>
          </p:nvSpPr>
          <p:spPr>
            <a:xfrm>
              <a:off x="3479800" y="4394199"/>
              <a:ext cy="2032001" cx="2032001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r="r" l="l" b="b" t="t"/>
              <a:pathLst>
                <a:path h="2032000" w="2032000">
                  <a:moveTo>
                    <a:pt x="2032000" y="0"/>
                  </a:moveTo>
                  <a:lnTo>
                    <a:pt x="1016000" y="2032000"/>
                  </a:lnTo>
                  <a:lnTo>
                    <a:pt x="0" y="0"/>
                  </a:lnTo>
                  <a:lnTo>
                    <a:pt x="2032000" y="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</a:schemeClr>
            </a:lnRef>
            <a:fillRef idx="1">
              <a:schemeClr val="accent5">
                <a:hueOff val="-10709323"/>
                <a:satOff val="1913"/>
                <a:lumOff val="-4183"/>
              </a:schemeClr>
            </a:fillRef>
            <a:effectRef idx="0">
              <a:schemeClr val="accent5">
                <a:hueOff val="-10709323"/>
                <a:satOff val="1913"/>
                <a:lumOff val="-4183"/>
              </a:schemeClr>
            </a:effectRef>
            <a:fontRef idx="minor">
              <a:schemeClr val="lt1"/>
            </a:fontRef>
          </p:style>
          <p:txBody>
            <a:bodyPr wrap="square" spcCol="1270" spcFirstLastPara="false" anchorCtr="false" anchor="ctr" rIns="549910" lIns="549910" numCol="1" tIns="41911" vert="horz" bIns="1057910">
              <a:noAutofit/>
            </a:bodyPr>
            <a:lstStyle/>
            <a:p>
              <a:pPr lvl="0" defTabSz="48895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ern="1200" sz="2400" smtClean="0" lang="en-US" dirty="0">
                  <a:solidFill>
                    <a:schemeClr val="bg1"/>
                  </a:solidFill>
                </a:rPr>
                <a:t>Why</a:t>
              </a:r>
              <a:endParaRPr sz="2400" kern="1200" lang="en-US" dirty="0">
                <a:solidFill>
                  <a:schemeClr val="bg1"/>
                </a:solidFill>
              </a:endParaRPr>
            </a:p>
          </p:txBody>
        </p:sp>
        <p:sp>
          <p:nvSpPr>
            <p:cNvPr name="Freeform 9" id="10"/>
            <p:cNvSpPr/>
            <p:nvPr/>
          </p:nvSpPr>
          <p:spPr>
            <a:xfrm>
              <a:off x="4495800" y="4394200"/>
              <a:ext cy="2032000" cx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r="r" l="l" b="b" t="t"/>
              <a:pathLst>
                <a:path h="2032000" w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</a:schemeClr>
            </a:lnRef>
            <a:fillRef idx="1">
              <a:schemeClr val="accent5">
                <a:hueOff val="-16063984"/>
                <a:satOff val="2870"/>
                <a:lumOff val="-6275"/>
              </a:schemeClr>
            </a:fillRef>
            <a:effectRef idx="0">
              <a:schemeClr val="accent5">
                <a:hueOff val="-16063984"/>
                <a:satOff val="2870"/>
                <a:lumOff val="-6275"/>
              </a:schemeClr>
            </a:effectRef>
            <a:fontRef idx="minor">
              <a:schemeClr val="lt1"/>
            </a:fontRef>
          </p:style>
          <p:txBody>
            <a:bodyPr wrap="square" spcCol="1270" spcFirstLastPara="false" anchorCtr="false" anchor="ctr" rIns="549910" lIns="549910" numCol="1" tIns="1057910" vert="horz" bIns="41910">
              <a:noAutofit/>
            </a:bodyPr>
            <a:lstStyle/>
            <a:p>
              <a:pPr lvl="0" defTabSz="48895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sz="2400" smtClean="0" lang="en-US" dirty="0"/>
                <a:t>When</a:t>
              </a:r>
              <a:endParaRPr sz="2400" kern="1200" lang="en-US" dirty="0"/>
            </a:p>
          </p:txBody>
        </p:sp>
      </p:grpSp>
      <p:sp>
        <p:nvSpPr>
          <p:cNvPr name="Rectangle 10" id="11"/>
          <p:cNvSpPr/>
          <p:nvPr/>
        </p:nvSpPr>
        <p:spPr>
          <a:xfrm rot="3163403">
            <a:off x="975612" y="5220638"/>
            <a:ext cy="381000" cx="2590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false"/>
          <a:lstStyle/>
          <a:p>
            <a:pPr algn="ctr"/>
            <a:r>
              <a:rPr lang="en-US"/>
              <a:t/>
            </a:r>
            <a:endParaRPr lang="en-US"/>
          </a:p>
        </p:txBody>
      </p:sp>
      <p:sp>
        <p:nvSpPr>
          <p:cNvPr name="TextBox 11" id="12"/>
          <p:cNvSpPr txBox="1"/>
          <p:nvPr/>
        </p:nvSpPr>
        <p:spPr>
          <a:xfrm rot="3167275">
            <a:off x="1825294" y="5172088"/>
            <a:ext cy="369332" cx="901700"/>
          </a:xfrm>
          <a:prstGeom prst="rect">
            <a:avLst/>
          </a:prstGeom>
          <a:noFill/>
        </p:spPr>
        <p:txBody>
          <a:bodyPr wrap="square" rtlCol="false">
            <a:spAutoFit/>
          </a:bodyPr>
          <a:lstStyle/>
          <a:p>
            <a:r>
              <a:rPr smtClean="0" lang="en-US" dirty="0">
                <a:solidFill>
                  <a:schemeClr val="bg1"/>
                </a:solidFill>
              </a:rPr>
              <a:t>Legacy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name="Smiley Face 12" id="13"/>
          <p:cNvSpPr/>
          <p:nvPr/>
        </p:nvSpPr>
        <p:spPr>
          <a:xfrm>
            <a:off x="5133957" y="2136435"/>
            <a:ext cy="1368765" cx="141924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false"/>
          <a:lstStyle/>
          <a:p>
            <a:pPr algn="ctr"/>
            <a:r>
              <a:rPr smtClean="0" lang="en-US" dirty="0"/>
              <a:t>Success</a:t>
            </a:r>
            <a:endParaRPr lang="en-US" dirty="0"/>
          </a:p>
        </p:txBody>
      </p:sp>
      <p:pic>
        <p:nvPicPr>
          <p:cNvPr name="Picture 13" id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523" y="1876154"/>
            <a:ext cy="2896752" cx="5533729"/>
          </a:xfrm>
          <a:prstGeom prst="rect">
            <a:avLst/>
          </a:prstGeom>
        </p:spPr>
      </p:pic>
      <p:pic>
        <p:nvPicPr>
          <p:cNvPr name="Content Placeholder 15" id="16"/>
          <p:cNvPicPr>
            <a:picLocks noChangeAspect="1" noGrp="1"/>
          </p:cNvPicPr>
          <p:nvPr>
            <p:ph idx="1"/>
          </p:nvPr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73" y="990600"/>
            <a:ext cy="419878" cx="1666184"/>
          </a:xfrm>
        </p:spPr>
      </p:pic>
    </p:spTree>
    <p:extLst>
      <p:ext uri="{BB962C8B-B14F-4D97-AF65-F5344CB8AC3E}">
        <p14:creationId xmlns:p14="http://schemas.microsoft.com/office/powerpoint/2010/main" val="3748303084"/>
      </p:ext>
    </p:extLst>
  </p:cSld>
  <p:clrMapOvr>
    <a:masterClrMapping/>
  </p:clrMapOvr>
  <p:transition>
    <p:fade/>
  </p:transition>
  <p:timing>
    <p:tnLst>
      <p:par>
        <p:cTn restart="never" dur="indefinite" id="1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favorable or prosperous termination of attempts or endeavors; the accomplishment of one's goals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Success is a journey, not a destination</a:t>
            </a:r>
          </a:p>
          <a:p>
            <a:endParaRPr lang="en-US" dirty="0"/>
          </a:p>
          <a:p>
            <a:r>
              <a:rPr lang="en-US" dirty="0" smtClean="0"/>
              <a:t>Success is an inside job, MINDSET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990600"/>
            <a:ext cx="1304925" cy="4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6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Memo’s view of success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837789"/>
            <a:ext cx="966085" cy="911816"/>
          </a:xfrm>
          <a:prstGeom prst="rect">
            <a:avLst/>
          </a:prstGeom>
        </p:spPr>
      </p:pic>
      <p:pic>
        <p:nvPicPr>
          <p:cNvPr id="5" name="evian baby&amp;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2209800"/>
            <a:ext cx="7428173" cy="417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WHY, The Heart of my Business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Vision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Who </a:t>
            </a:r>
          </a:p>
          <a:p>
            <a:pPr algn="ctr"/>
            <a:r>
              <a:rPr lang="en-US" dirty="0" smtClean="0"/>
              <a:t>Do</a:t>
            </a:r>
          </a:p>
          <a:p>
            <a:pPr algn="ctr"/>
            <a:r>
              <a:rPr lang="en-US" dirty="0"/>
              <a:t>I</a:t>
            </a:r>
            <a:endParaRPr lang="en-US" dirty="0" smtClean="0"/>
          </a:p>
          <a:p>
            <a:pPr algn="ctr"/>
            <a:r>
              <a:rPr lang="en-US" dirty="0" smtClean="0"/>
              <a:t>Want</a:t>
            </a:r>
          </a:p>
          <a:p>
            <a:pPr algn="ctr"/>
            <a:r>
              <a:rPr lang="en-US" dirty="0" smtClean="0"/>
              <a:t>To </a:t>
            </a:r>
          </a:p>
          <a:p>
            <a:pPr algn="ctr"/>
            <a:r>
              <a:rPr lang="en-US" dirty="0"/>
              <a:t>B</a:t>
            </a:r>
            <a:r>
              <a:rPr lang="en-US" dirty="0" smtClean="0"/>
              <a:t>ecome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Mission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 smtClean="0"/>
          </a:p>
          <a:p>
            <a:pPr algn="ctr"/>
            <a:r>
              <a:rPr lang="en-US" dirty="0" smtClean="0"/>
              <a:t>Why</a:t>
            </a:r>
          </a:p>
          <a:p>
            <a:pPr algn="ctr"/>
            <a:r>
              <a:rPr lang="en-US" dirty="0" smtClean="0"/>
              <a:t>Do</a:t>
            </a:r>
          </a:p>
          <a:p>
            <a:pPr algn="ctr"/>
            <a:r>
              <a:rPr lang="en-US" dirty="0"/>
              <a:t>I</a:t>
            </a:r>
            <a:endParaRPr lang="en-US" dirty="0" smtClean="0"/>
          </a:p>
          <a:p>
            <a:pPr algn="ctr"/>
            <a:r>
              <a:rPr lang="en-US" dirty="0" smtClean="0"/>
              <a:t>Want</a:t>
            </a:r>
          </a:p>
          <a:p>
            <a:pPr algn="ctr"/>
            <a:r>
              <a:rPr lang="en-US" dirty="0" smtClean="0"/>
              <a:t>To </a:t>
            </a:r>
          </a:p>
          <a:p>
            <a:pPr algn="ctr"/>
            <a:r>
              <a:rPr lang="en-US" dirty="0" smtClean="0"/>
              <a:t>Become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Values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 smtClean="0"/>
          </a:p>
          <a:p>
            <a:pPr algn="ctr"/>
            <a:r>
              <a:rPr lang="en-US" dirty="0" smtClean="0"/>
              <a:t>What</a:t>
            </a:r>
          </a:p>
          <a:p>
            <a:pPr algn="ctr"/>
            <a:r>
              <a:rPr lang="en-US" dirty="0" smtClean="0"/>
              <a:t>Principles</a:t>
            </a:r>
          </a:p>
          <a:p>
            <a:pPr algn="ctr"/>
            <a:r>
              <a:rPr lang="en-US" dirty="0" smtClean="0"/>
              <a:t>Do</a:t>
            </a:r>
          </a:p>
          <a:p>
            <a:pPr algn="ctr"/>
            <a:r>
              <a:rPr lang="en-US" dirty="0" smtClean="0"/>
              <a:t>I</a:t>
            </a:r>
          </a:p>
          <a:p>
            <a:pPr algn="ctr"/>
            <a:r>
              <a:rPr lang="en-US" dirty="0" smtClean="0"/>
              <a:t>Believe</a:t>
            </a:r>
          </a:p>
          <a:p>
            <a:pPr algn="ctr"/>
            <a:r>
              <a:rPr lang="en-US" dirty="0" smtClean="0"/>
              <a:t>in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990600"/>
            <a:ext cx="1228725" cy="409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9" y="5377942"/>
            <a:ext cx="1981200" cy="132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47" y="5377942"/>
            <a:ext cx="1992026" cy="132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87" y="5355788"/>
            <a:ext cx="1732196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4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HOW, You Realty Blue Print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3170219">
            <a:off x="1740600" y="2485411"/>
            <a:ext cx="4114800" cy="3352799"/>
            <a:chOff x="2463800" y="2362201"/>
            <a:chExt cx="4064000" cy="4063999"/>
          </a:xfrm>
        </p:grpSpPr>
        <p:sp>
          <p:nvSpPr>
            <p:cNvPr id="7" name="Freeform 6"/>
            <p:cNvSpPr/>
            <p:nvPr/>
          </p:nvSpPr>
          <p:spPr>
            <a:xfrm>
              <a:off x="3479800" y="2362201"/>
              <a:ext cx="2032000" cy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910" tIns="1057910" rIns="549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Marketing</a:t>
              </a:r>
              <a:endParaRPr lang="en-US" sz="1600" kern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463800" y="4394200"/>
              <a:ext cx="2032000" cy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354661"/>
                <a:satOff val="957"/>
                <a:lumOff val="-2092"/>
                <a:alphaOff val="0"/>
              </a:schemeClr>
            </a:fillRef>
            <a:effectRef idx="0">
              <a:schemeClr val="accent5">
                <a:hueOff val="-5354661"/>
                <a:satOff val="957"/>
                <a:lumOff val="-20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910" tIns="1057910" rIns="549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Real Estate</a:t>
              </a:r>
              <a:endParaRPr lang="en-US" sz="16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79800" y="4394199"/>
              <a:ext cx="2032001" cy="2032001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2032000" y="0"/>
                  </a:moveTo>
                  <a:lnTo>
                    <a:pt x="1016000" y="2032000"/>
                  </a:lnTo>
                  <a:lnTo>
                    <a:pt x="0" y="0"/>
                  </a:lnTo>
                  <a:lnTo>
                    <a:pt x="2032000" y="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0709323"/>
                <a:satOff val="1913"/>
                <a:lumOff val="-4183"/>
                <a:alphaOff val="0"/>
              </a:schemeClr>
            </a:fillRef>
            <a:effectRef idx="0">
              <a:schemeClr val="accent5">
                <a:hueOff val="-10709323"/>
                <a:satOff val="1913"/>
                <a:lumOff val="-41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910" tIns="41911" rIns="549910" bIns="1057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smtClean="0">
                  <a:solidFill>
                    <a:schemeClr val="bg1"/>
                  </a:solidFill>
                </a:rPr>
                <a:t>Leader</a:t>
              </a:r>
              <a:endParaRPr lang="en-US" sz="24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495800" y="4394200"/>
              <a:ext cx="2032000" cy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6063984"/>
                <a:satOff val="2870"/>
                <a:lumOff val="-6275"/>
                <a:alphaOff val="0"/>
              </a:schemeClr>
            </a:fillRef>
            <a:effectRef idx="0">
              <a:schemeClr val="accent5">
                <a:hueOff val="-16063984"/>
                <a:satOff val="2870"/>
                <a:lumOff val="-627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910" tIns="1057910" rIns="549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Admin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Score  </a:t>
              </a:r>
              <a:endParaRPr lang="en-US" sz="1600" kern="1200" dirty="0"/>
            </a:p>
          </p:txBody>
        </p:sp>
      </p:grpSp>
      <p:sp>
        <p:nvSpPr>
          <p:cNvPr id="11" name="Rectangle 10"/>
          <p:cNvSpPr/>
          <p:nvPr/>
        </p:nvSpPr>
        <p:spPr>
          <a:xfrm rot="3163403">
            <a:off x="975612" y="5220638"/>
            <a:ext cx="25908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3167275">
            <a:off x="1825294" y="5172088"/>
            <a:ext cx="90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Legacy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miley Face 12"/>
          <p:cNvSpPr/>
          <p:nvPr/>
        </p:nvSpPr>
        <p:spPr>
          <a:xfrm>
            <a:off x="5133957" y="2136435"/>
            <a:ext cx="1419243" cy="136876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Success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652" y="3698096"/>
            <a:ext cx="5533728" cy="2896752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73" y="990600"/>
            <a:ext cx="1666184" cy="419878"/>
          </a:xfrm>
        </p:spPr>
      </p:pic>
    </p:spTree>
    <p:extLst>
      <p:ext uri="{BB962C8B-B14F-4D97-AF65-F5344CB8AC3E}">
        <p14:creationId xmlns:p14="http://schemas.microsoft.com/office/powerpoint/2010/main" val="374388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going to help you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67000"/>
            <a:ext cx="4838098" cy="1219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0461"/>
            <a:ext cx="1447800" cy="1366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9" y="4114800"/>
            <a:ext cx="2383351" cy="2268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73" y="4241800"/>
            <a:ext cx="27432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81" y="4241800"/>
            <a:ext cx="2895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70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am I going to do?  </a:t>
            </a:r>
            <a:r>
              <a:rPr lang="en-US" dirty="0" err="1" smtClean="0"/>
              <a:t>Ooops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9" y="2221236"/>
            <a:ext cx="3367088" cy="252531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84" y="2214797"/>
            <a:ext cx="3371850" cy="24816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02" y="4319809"/>
            <a:ext cx="3367088" cy="2254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807" y="1046013"/>
            <a:ext cx="1685925" cy="60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556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4E7C56A-CA13-4ACE-B60C-CAEE952C90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1941</TotalTime>
  <Words>245</Words>
  <Application>Microsoft Office PowerPoint</Application>
  <PresentationFormat>On-screen Show (4:3)</PresentationFormat>
  <Paragraphs>94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Trebuchet MS</vt:lpstr>
      <vt:lpstr>Wingdings 2</vt:lpstr>
      <vt:lpstr>HDOfficeLightV0</vt:lpstr>
      <vt:lpstr>Berlin</vt:lpstr>
      <vt:lpstr>Becoming a successful real estate agent</vt:lpstr>
      <vt:lpstr>Becoming a successful ME!</vt:lpstr>
      <vt:lpstr>Content</vt:lpstr>
      <vt:lpstr>Success</vt:lpstr>
      <vt:lpstr>Memo’s view of success</vt:lpstr>
      <vt:lpstr>WHY, The Heart of my Business</vt:lpstr>
      <vt:lpstr>HOW, You Realty Blue Print</vt:lpstr>
      <vt:lpstr>WHO is going to help you</vt:lpstr>
      <vt:lpstr>WHAT am I going to do?  Ooops</vt:lpstr>
      <vt:lpstr>WHEN am I going to do it?</vt:lpstr>
      <vt:lpstr>Muchas Gracias!!!</vt:lpstr>
      <vt:lpstr>Becoming Mastermind Program</vt:lpstr>
      <vt:lpstr>Becoming a Successful Me Mastermind Program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a successful real estate agent</dc:title>
  <dc:creator>Memo Vargas</dc:creator>
  <cp:keywords/>
  <cp:lastModifiedBy>Memo Vargas</cp:lastModifiedBy>
  <cp:revision>31</cp:revision>
  <cp:lastPrinted>2015-06-12T02:12:59Z</cp:lastPrinted>
  <dcterms:created xsi:type="dcterms:W3CDTF">2015-06-07T03:29:42Z</dcterms:created>
  <dcterms:modified xsi:type="dcterms:W3CDTF">2015-06-12T16:46:39Z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TC019648009991</vt:lpwstr>
  </property>
</Properties>
</file>